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0"/>
  </p:notesMasterIdLst>
  <p:sldIdLst>
    <p:sldId id="268" r:id="rId2"/>
    <p:sldId id="259" r:id="rId3"/>
    <p:sldId id="269" r:id="rId4"/>
    <p:sldId id="260" r:id="rId5"/>
    <p:sldId id="261" r:id="rId6"/>
    <p:sldId id="263" r:id="rId7"/>
    <p:sldId id="264" r:id="rId8"/>
    <p:sldId id="267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00D57-FD02-4F1A-B239-D1D1508B9200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9CCF4-2A8B-4CB1-95DA-F110A90D4E62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9.12.2021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59-593552_mickey-mouse-frame-png-mickey-mouse-clipa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187624" y="1268760"/>
            <a:ext cx="705193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400" dirty="0" smtClean="0">
                <a:latin typeface="Monotype Corsiva" pitchFamily="66" charset="0"/>
                <a:cs typeface="Arial" pitchFamily="34" charset="0"/>
              </a:rPr>
              <a:t>ДГ </a:t>
            </a:r>
            <a:r>
              <a:rPr lang="en-US" sz="4400" dirty="0" smtClean="0">
                <a:latin typeface="Monotype Corsiva" pitchFamily="66" charset="0"/>
                <a:cs typeface="Arial" pitchFamily="34" charset="0"/>
              </a:rPr>
              <a:t>“</a:t>
            </a:r>
            <a:r>
              <a:rPr lang="bg-BG" sz="4400" dirty="0" smtClean="0">
                <a:latin typeface="Monotype Corsiva" pitchFamily="66" charset="0"/>
                <a:cs typeface="Arial" pitchFamily="34" charset="0"/>
              </a:rPr>
              <a:t>Гьончо Белев</a:t>
            </a:r>
            <a:r>
              <a:rPr lang="en-US" sz="4400" dirty="0" smtClean="0">
                <a:latin typeface="Monotype Corsiva" pitchFamily="66" charset="0"/>
                <a:cs typeface="Arial" pitchFamily="34" charset="0"/>
              </a:rPr>
              <a:t>”</a:t>
            </a:r>
            <a:r>
              <a:rPr lang="bg-BG" sz="4400" dirty="0" smtClean="0">
                <a:latin typeface="Monotype Corsiva" pitchFamily="66" charset="0"/>
                <a:cs typeface="Arial" pitchFamily="34" charset="0"/>
              </a:rPr>
              <a:t> Гр.Ихтиман</a:t>
            </a:r>
            <a:endParaRPr lang="bg-BG" sz="4400" dirty="0"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4" name="Картина 3" descr="263610798_1826855487521111_3372129519510919061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1988840"/>
            <a:ext cx="3657600" cy="2743200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2987824" y="4653136"/>
            <a:ext cx="3913251" cy="954107"/>
          </a:xfrm>
          <a:prstGeom prst="rect">
            <a:avLst/>
          </a:prstGeom>
          <a:noFill/>
          <a:ln w="38100"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FF0000"/>
                </a:solidFill>
                <a:latin typeface="Monotype Corsiva" pitchFamily="66" charset="0"/>
              </a:rPr>
              <a:t>Мото на групата </a:t>
            </a:r>
            <a:r>
              <a:rPr lang="en-US" sz="2800" b="1" dirty="0" smtClean="0">
                <a:solidFill>
                  <a:srgbClr val="FF0000"/>
                </a:solidFill>
                <a:latin typeface="Monotype Corsiva" pitchFamily="66" charset="0"/>
              </a:rPr>
              <a:t>: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Monotype Corsiva" pitchFamily="66" charset="0"/>
              </a:rPr>
              <a:t>“</a:t>
            </a:r>
            <a:r>
              <a:rPr lang="bg-BG" sz="2800" b="1" dirty="0" smtClean="0">
                <a:solidFill>
                  <a:srgbClr val="FF0000"/>
                </a:solidFill>
                <a:latin typeface="Monotype Corsiva" pitchFamily="66" charset="0"/>
              </a:rPr>
              <a:t>Учим се и растем заедно!</a:t>
            </a:r>
            <a:r>
              <a:rPr lang="en-US" sz="2800" b="1" dirty="0" smtClean="0">
                <a:solidFill>
                  <a:srgbClr val="FF0000"/>
                </a:solidFill>
                <a:latin typeface="Monotype Corsiva" pitchFamily="66" charset="0"/>
              </a:rPr>
              <a:t>”</a:t>
            </a:r>
            <a:endParaRPr lang="bg-BG" sz="2800" b="1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66010952_487573192607305_681863559266346390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51519" y="404664"/>
            <a:ext cx="8892481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b="1" i="1" dirty="0" smtClean="0">
                <a:latin typeface="Monotype Corsiva" pitchFamily="66" charset="0"/>
                <a:cs typeface="Arial" pitchFamily="34" charset="0"/>
              </a:rPr>
              <a:t>ПРАВИЛА</a:t>
            </a:r>
          </a:p>
          <a:p>
            <a:pPr algn="ctr"/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1.Весело се усмихни!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Добро утро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 ти кажи!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2.Говори тихо, не викай, не крещи – внимателен бъди!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3.Три думички вълшебни – моля, благодаря, извинявай, ако е нужно употребявай!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4.Не се бий, не блъскай, не щипи – играй задружно ти! 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5.Подай ръка и се извини, човешко е да се греши!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6.Когато някой говори – изслушай го и потърпи. Учтив бъди!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7.След игра играчките си прибери. Пази ги и не ги чупи!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8.Културен при хранене бъди – покривките и масичките чисти пази!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9.Бъди добро дете и запомни – На приятел в нужда помогни!</a:t>
            </a:r>
          </a:p>
          <a:p>
            <a:r>
              <a:rPr lang="bg-BG" sz="2400" dirty="0" smtClean="0">
                <a:latin typeface="Arial" pitchFamily="34" charset="0"/>
                <a:cs typeface="Arial" pitchFamily="34" charset="0"/>
              </a:rPr>
              <a:t>10. Играта свърши. Тръгваш си, но запомни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:”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Довиждане кажи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!</a:t>
            </a:r>
          </a:p>
          <a:p>
            <a:endParaRPr lang="bg-BG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Monotype Corsiva" pitchFamily="66" charset="0"/>
              </a:rPr>
              <a:t>Материална база</a:t>
            </a:r>
            <a:endParaRPr lang="bg-BG" dirty="0">
              <a:latin typeface="Monotype Corsiva" pitchFamily="66" charset="0"/>
            </a:endParaRPr>
          </a:p>
        </p:txBody>
      </p:sp>
      <p:pic>
        <p:nvPicPr>
          <p:cNvPr id="5" name="Контейнер за съдържание 4" descr="264022287_1306271736488303_368070165781114058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24744"/>
            <a:ext cx="4191000" cy="3143250"/>
          </a:xfrm>
        </p:spPr>
      </p:pic>
      <p:pic>
        <p:nvPicPr>
          <p:cNvPr id="6" name="Контейнер за съдържание 5" descr="263879383_414306870264216_6129422451211809430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333625"/>
            <a:ext cx="4343400" cy="3257550"/>
          </a:xfrm>
        </p:spPr>
      </p:pic>
      <p:pic>
        <p:nvPicPr>
          <p:cNvPr id="7" name="Картина 6" descr="265279472_874351266587821_7365746428151990209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3568" y="4581128"/>
            <a:ext cx="27432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8000" b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Monotype Corsiva" pitchFamily="66" charset="0"/>
              </a:rPr>
              <a:t>Отличия  и  награди  на групата</a:t>
            </a:r>
            <a:endParaRPr lang="bg-BG" dirty="0">
              <a:latin typeface="Monotype Corsiva" pitchFamily="66" charset="0"/>
            </a:endParaRPr>
          </a:p>
        </p:txBody>
      </p:sp>
      <p:pic>
        <p:nvPicPr>
          <p:cNvPr id="5" name="Контейнер за съдържание 4" descr="265121626_342441240882872_1229773955151238750_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772816"/>
            <a:ext cx="4191000" cy="3143250"/>
          </a:xfrm>
        </p:spPr>
      </p:pic>
      <p:pic>
        <p:nvPicPr>
          <p:cNvPr id="6" name="Контейнер за съдържание 5" descr="263577176_646059806754008_762091696166918241_n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4008" y="3068960"/>
            <a:ext cx="4343400" cy="32575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Monotype Corsiva" pitchFamily="66" charset="0"/>
              </a:rPr>
              <a:t>Взаимодействие с родители</a:t>
            </a:r>
            <a:endParaRPr lang="bg-BG" dirty="0">
              <a:latin typeface="Monotype Corsiva" pitchFamily="66" charset="0"/>
            </a:endParaRPr>
          </a:p>
        </p:txBody>
      </p:sp>
      <p:pic>
        <p:nvPicPr>
          <p:cNvPr id="5" name="Контейнер за съдържание 4" descr="Картина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924944"/>
            <a:ext cx="2672486" cy="3555187"/>
          </a:xfrm>
        </p:spPr>
      </p:pic>
      <p:pic>
        <p:nvPicPr>
          <p:cNvPr id="6" name="Контейнер за съдържание 5" descr="Картина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923928" y="3429000"/>
            <a:ext cx="4047744" cy="3041904"/>
          </a:xfrm>
        </p:spPr>
      </p:pic>
      <p:sp>
        <p:nvSpPr>
          <p:cNvPr id="7" name="Текстово поле 6"/>
          <p:cNvSpPr txBox="1"/>
          <p:nvPr/>
        </p:nvSpPr>
        <p:spPr>
          <a:xfrm>
            <a:off x="251520" y="1196752"/>
            <a:ext cx="843814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Родителите участват в практикуми на тема Коледа, Баба Марта, Великден, </a:t>
            </a:r>
          </a:p>
          <a:p>
            <a:r>
              <a:rPr lang="bg-BG" dirty="0" smtClean="0"/>
              <a:t>в подготовката и организирането на коледен базар, както и на спортни празници. </a:t>
            </a:r>
          </a:p>
          <a:p>
            <a:r>
              <a:rPr lang="bg-BG" dirty="0" smtClean="0"/>
              <a:t>В резултат на сътрудничеството между учителя и родителя, детето получава</a:t>
            </a:r>
          </a:p>
          <a:p>
            <a:r>
              <a:rPr lang="bg-BG" dirty="0" smtClean="0"/>
              <a:t>Най-ценната подкрепа за неговото пълноценно цялостно развитие. </a:t>
            </a:r>
          </a:p>
          <a:p>
            <a:r>
              <a:rPr lang="bg-BG" dirty="0" smtClean="0"/>
              <a:t>Родителите вземат участие в родителски актив и обществен съвет. </a:t>
            </a: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Monotype Corsiva" pitchFamily="66" charset="0"/>
              </a:rPr>
              <a:t>Празници, в които участваме</a:t>
            </a:r>
            <a:endParaRPr lang="bg-BG" dirty="0">
              <a:latin typeface="Monotype Corsiva" pitchFamily="66" charset="0"/>
            </a:endParaRPr>
          </a:p>
        </p:txBody>
      </p:sp>
      <p:pic>
        <p:nvPicPr>
          <p:cNvPr id="5" name="Контейнер за съдържание 4" descr="79850785_3353364091371315_2200266609929486336_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4191000" cy="2793318"/>
          </a:xfrm>
        </p:spPr>
      </p:pic>
      <p:pic>
        <p:nvPicPr>
          <p:cNvPr id="6" name="Контейнер за съдържание 5" descr="195166815_5614175085290193_1759097617941469946_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412776"/>
            <a:ext cx="4343400" cy="2894893"/>
          </a:xfrm>
        </p:spPr>
      </p:pic>
      <p:pic>
        <p:nvPicPr>
          <p:cNvPr id="7" name="Картина 6" descr="241999006_6149538428420520_328952164202963134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9752" y="3789040"/>
            <a:ext cx="4295344" cy="28187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f920379324ba33721967e2bbd563b6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Картина 2" descr="f920379324ba33721967e2bbd563b6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0"/>
            <a:ext cx="4427984" cy="68580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2771800" y="260648"/>
            <a:ext cx="3853940" cy="7694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g-BG" sz="4400" dirty="0" smtClean="0">
                <a:latin typeface="Monotype Corsiva" pitchFamily="66" charset="0"/>
              </a:rPr>
              <a:t>Онлайн  обучение</a:t>
            </a:r>
            <a:endParaRPr lang="bg-BG" sz="4400" dirty="0"/>
          </a:p>
        </p:txBody>
      </p:sp>
      <p:pic>
        <p:nvPicPr>
          <p:cNvPr id="6" name="Контейнер за съдържание 4" descr="263433622_282891590310100_352473597198966738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764704"/>
            <a:ext cx="2400300" cy="3200400"/>
          </a:xfrm>
          <a:prstGeom prst="rect">
            <a:avLst/>
          </a:prstGeom>
        </p:spPr>
      </p:pic>
      <p:pic>
        <p:nvPicPr>
          <p:cNvPr id="7" name="Картина 6" descr="263603893_1305288129918671_571813444336968087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3977680"/>
            <a:ext cx="2160240" cy="2880320"/>
          </a:xfrm>
          <a:prstGeom prst="rect">
            <a:avLst/>
          </a:prstGeom>
        </p:spPr>
      </p:pic>
      <p:pic>
        <p:nvPicPr>
          <p:cNvPr id="8" name="Контейнер за съдържание 5" descr="263574243_713263396314260_5191875227513267315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1196752"/>
            <a:ext cx="2194560" cy="2926080"/>
          </a:xfrm>
          <a:prstGeom prst="rect">
            <a:avLst/>
          </a:prstGeom>
        </p:spPr>
      </p:pic>
      <p:pic>
        <p:nvPicPr>
          <p:cNvPr id="9" name="Картина 8" descr="263864858_439380161160554_6993327844575583413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04248" y="3785616"/>
            <a:ext cx="2108264" cy="307238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ътуване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ътуване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128</TotalTime>
  <Words>219</Words>
  <Application>Microsoft Office PowerPoint</Application>
  <PresentationFormat>Презентация на цял екран (4:3)</PresentationFormat>
  <Paragraphs>25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9" baseType="lpstr">
      <vt:lpstr>Пътуване</vt:lpstr>
      <vt:lpstr>Слайд 1</vt:lpstr>
      <vt:lpstr>Слайд 2</vt:lpstr>
      <vt:lpstr>Слайд 3</vt:lpstr>
      <vt:lpstr>Материална база</vt:lpstr>
      <vt:lpstr>Отличия  и  награди  на групата</vt:lpstr>
      <vt:lpstr>Взаимодействие с родители</vt:lpstr>
      <vt:lpstr>Празници, в които участваме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mickeymouse</dc:creator>
  <cp:lastModifiedBy>mickeymouse</cp:lastModifiedBy>
  <cp:revision>21</cp:revision>
  <dcterms:created xsi:type="dcterms:W3CDTF">2021-12-08T11:43:36Z</dcterms:created>
  <dcterms:modified xsi:type="dcterms:W3CDTF">2021-12-09T06:54:22Z</dcterms:modified>
</cp:coreProperties>
</file>